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0" r:id="rId5"/>
    <p:sldId id="266" r:id="rId6"/>
    <p:sldId id="261" r:id="rId7"/>
    <p:sldId id="262" r:id="rId8"/>
    <p:sldId id="264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5" r:id="rId24"/>
    <p:sldId id="296" r:id="rId25"/>
    <p:sldId id="297" r:id="rId26"/>
    <p:sldId id="298" r:id="rId27"/>
    <p:sldId id="299" r:id="rId28"/>
    <p:sldId id="300" r:id="rId29"/>
    <p:sldId id="294" r:id="rId30"/>
    <p:sldId id="280" r:id="rId31"/>
    <p:sldId id="292" r:id="rId32"/>
    <p:sldId id="293" r:id="rId33"/>
    <p:sldId id="281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82" r:id="rId43"/>
    <p:sldId id="28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4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2018. 1. 3.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Natural Language Processing with </a:t>
            </a:r>
            <a:r>
              <a:rPr lang="en-US" altLang="ko-KR" dirty="0" err="1"/>
              <a:t>PyTorch</a:t>
            </a:r>
            <a:br>
              <a:rPr lang="en-US" altLang="ko-KR" dirty="0"/>
            </a:br>
            <a:r>
              <a:rPr lang="en-US" altLang="ko-KR" dirty="0"/>
              <a:t>Architecture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EOF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279</Words>
  <Application>Microsoft Office PowerPoint</Application>
  <PresentationFormat>와이드스크린</PresentationFormat>
  <Paragraphs>222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Office 테마</vt:lpstr>
      <vt:lpstr>Natural Language Processing with PyTorch Architecture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86</cp:revision>
  <dcterms:created xsi:type="dcterms:W3CDTF">2017-12-25T21:25:09Z</dcterms:created>
  <dcterms:modified xsi:type="dcterms:W3CDTF">2018-01-03T11:25:58Z</dcterms:modified>
</cp:coreProperties>
</file>